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9" r:id="rId2"/>
    <p:sldId id="320" r:id="rId3"/>
    <p:sldId id="301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7" r:id="rId27"/>
    <p:sldId id="318" r:id="rId28"/>
    <p:sldId id="316" r:id="rId29"/>
    <p:sldId id="272" r:id="rId30"/>
    <p:sldId id="295" r:id="rId31"/>
    <p:sldId id="274" r:id="rId32"/>
  </p:sldIdLst>
  <p:sldSz cx="12192000" cy="6858000"/>
  <p:notesSz cx="6858000" cy="9144000"/>
  <p:custShowLst>
    <p:custShow name="Custom Show 1" id="0">
      <p:sldLst>
        <p:sld r:id="rId5"/>
        <p:sld r:id="rId6"/>
        <p:sld r:id="rId7"/>
        <p:sld r:id="rId8"/>
        <p:sld r:id="rId9"/>
        <p:sld r:id="rId10"/>
        <p:sld r:id="rId11"/>
        <p:sld r:id="rId12"/>
        <p:sld r:id="rId30"/>
        <p:sld r:id="rId32"/>
      </p:sldLst>
    </p:custShow>
  </p:custShowLst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="" xmlns:p14="http://schemas.microsoft.com/office/powerpoint/2010/main">
        <p14:section name="Default Section" id="{09D41287-3061-49D5-910A-9AD372240694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</p14:sldIdLst>
        </p14:section>
        <p14:section name="mobile data hacking by network" id="{8454F89E-323B-489D-82B5-DB4D363E2CBF}">
          <p14:sldIdLst>
            <p14:sldId id="272"/>
            <p14:sldId id="275"/>
            <p14:sldId id="276"/>
            <p14:sldId id="277"/>
            <p14:sldId id="273"/>
            <p14:sldId id="274"/>
          </p14:sldIdLst>
        </p14:section>
      </p14:sectionLst>
    </p:ex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0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013" autoAdjust="0"/>
    <p:restoredTop sz="94660"/>
  </p:normalViewPr>
  <p:slideViewPr>
    <p:cSldViewPr snapToGrid="0">
      <p:cViewPr>
        <p:scale>
          <a:sx n="110" d="100"/>
          <a:sy n="110" d="100"/>
        </p:scale>
        <p:origin x="66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B1A4B6C-4CE8-44F7-BE99-6D912965E2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D0DB1F2-5A25-4AFD-950C-D60E91E77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AE18D23-3DD7-496E-A056-D99FB4552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52B4B-C569-4B3B-B2A4-C2F2F2410A28}" type="datetimeFigureOut">
              <a:rPr lang="x-none" smtClean="0"/>
              <a:pPr/>
              <a:t>6/21/2023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EDC0BD5-DFCA-4A78-A5B3-232590EEA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70E91E9-5320-4505-B0DB-958F1EFEB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99E26-817B-41B6-A8A4-FA7B1863B35D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1859516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D05FEB-FD98-4199-BDFD-1E016BDC8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377638F8-3334-4E45-9B92-8935ABEFCA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0ACE57F-5A7C-48F7-881D-77A48D647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52B4B-C569-4B3B-B2A4-C2F2F2410A28}" type="datetimeFigureOut">
              <a:rPr lang="x-none" smtClean="0"/>
              <a:pPr/>
              <a:t>6/21/2023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326F947-DB04-40C5-96B3-71FA8FF3A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A0E3A73-89FD-4136-A165-C120D48B7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99E26-817B-41B6-A8A4-FA7B1863B35D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3250376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CF72EAA8-140E-4544-8B38-AD597C2469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6D45F295-1641-450C-84E4-81461AB8B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5ACCCB6-C00C-4230-91FD-BCD79F87F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52B4B-C569-4B3B-B2A4-C2F2F2410A28}" type="datetimeFigureOut">
              <a:rPr lang="x-none" smtClean="0"/>
              <a:pPr/>
              <a:t>6/21/2023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0C3720D-09E2-4CD0-8A19-4282520DB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F76DACD-E10A-46D0-B3FB-96FEA5455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99E26-817B-41B6-A8A4-FA7B1863B35D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1232149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E67CCF-7DC5-46C7-A88D-4767FA9D2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50D3643-970E-4475-AB78-04D75B248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19CDE22-E4F9-47C5-97CA-6B5B29A04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52B4B-C569-4B3B-B2A4-C2F2F2410A28}" type="datetimeFigureOut">
              <a:rPr lang="x-none" smtClean="0"/>
              <a:pPr/>
              <a:t>6/21/2023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FD0909A-CAD7-4B4A-A0F1-1FE689D15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EF5C296-ACCD-4E78-B1C6-D9E71537C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99E26-817B-41B6-A8A4-FA7B1863B35D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2703322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9FFAEB-5050-4E01-88E1-0758C55BE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993001D-B67D-4823-9469-71B1AF1FE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C723EF3-A27B-4B34-9DDA-6BEA3AA0D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52B4B-C569-4B3B-B2A4-C2F2F2410A28}" type="datetimeFigureOut">
              <a:rPr lang="x-none" smtClean="0"/>
              <a:pPr/>
              <a:t>6/21/2023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B073CD4-643B-4439-8A1E-1D47F48BF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8C83B7E-24FD-4CA9-AF84-23A78464F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99E26-817B-41B6-A8A4-FA7B1863B35D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3452271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49AF42-26DF-40AE-9FBB-B96F946ED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78B496C-CCF4-4DE1-9750-5448A405C9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94A4BD4-6B54-48D9-A603-56A2C632C3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9DC6662-DAB6-44E3-9721-17B69DA64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52B4B-C569-4B3B-B2A4-C2F2F2410A28}" type="datetimeFigureOut">
              <a:rPr lang="x-none" smtClean="0"/>
              <a:pPr/>
              <a:t>6/21/2023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D44131D-88AB-42B6-BE5A-649B3678A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C8D4B37-39BF-4B9D-A2AA-FF8E82AE8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99E26-817B-41B6-A8A4-FA7B1863B35D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3318417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F4A8063-B72C-4C09-BB90-A3D5F882B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5B0B943-72CF-479E-8EF7-CCE3C23EE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9492770-1F0E-430F-820B-D9B33AFB38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74B6DF04-D600-48EF-8EEC-5D85851BFD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4C50826-8249-4DCE-8F44-C8E33039FD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5BC221F7-F07C-411F-99FF-91E835413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52B4B-C569-4B3B-B2A4-C2F2F2410A28}" type="datetimeFigureOut">
              <a:rPr lang="x-none" smtClean="0"/>
              <a:pPr/>
              <a:t>6/21/2023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1546C8D-F489-4AB3-8FF0-B2278768F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57B10EA3-4DC0-4E1A-BEAC-5C44ED9E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99E26-817B-41B6-A8A4-FA7B1863B35D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390739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817C4C-293D-4DFB-B6B8-E8A30DB29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951C1D71-7CE2-4095-A952-C305CF753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52B4B-C569-4B3B-B2A4-C2F2F2410A28}" type="datetimeFigureOut">
              <a:rPr lang="x-none" smtClean="0"/>
              <a:pPr/>
              <a:t>6/21/2023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BC54848-9D5A-42E0-9DA8-8FA69C334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A3C10F2-584E-4184-BAAC-75967F36F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99E26-817B-41B6-A8A4-FA7B1863B35D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3421072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3CFA6282-C969-4103-A39E-903D87355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52B4B-C569-4B3B-B2A4-C2F2F2410A28}" type="datetimeFigureOut">
              <a:rPr lang="x-none" smtClean="0"/>
              <a:pPr/>
              <a:t>6/21/2023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96F78D23-5A89-4F3B-A8B7-D8ACBE836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FAAD7F7-14AC-4ECF-894D-C8574AE56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99E26-817B-41B6-A8A4-FA7B1863B35D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831717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0A5987-1B5C-4115-866F-AB3A38C04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34A149D-421F-420E-B4C5-1708AA878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807C84F-FBCE-4166-887B-45F4C2C293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90E878CC-8C17-49E8-8A6C-759161FEA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52B4B-C569-4B3B-B2A4-C2F2F2410A28}" type="datetimeFigureOut">
              <a:rPr lang="x-none" smtClean="0"/>
              <a:pPr/>
              <a:t>6/21/2023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76B8284-7E52-4105-93B4-1C1645660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141690A-B93A-4BAA-971F-E4EFDFA84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99E26-817B-41B6-A8A4-FA7B1863B35D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37254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7B0624-FCA3-486E-8646-610A6E48B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8471E8F-5F0B-4233-8C12-EBEFDD8B1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3AF7A7E-F50C-4A20-AEBA-8C34DAE817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83E8DE2-D3B5-412C-87B9-9CDD38ED9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52B4B-C569-4B3B-B2A4-C2F2F2410A28}" type="datetimeFigureOut">
              <a:rPr lang="x-none" smtClean="0"/>
              <a:pPr/>
              <a:t>6/21/2023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23E5455-ACF6-4A11-B0FA-4CCB268D3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B08E94F-8183-497B-8C4E-C22D31129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99E26-817B-41B6-A8A4-FA7B1863B35D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699905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D3EF4097-0E4C-455B-9135-878B7FFD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16DB490-C89A-48CB-9871-B79EB8A6C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B3617BB-439E-4613-B7B5-4BF1AAB3BF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52B4B-C569-4B3B-B2A4-C2F2F2410A28}" type="datetimeFigureOut">
              <a:rPr lang="x-none" smtClean="0"/>
              <a:pPr/>
              <a:t>6/21/2023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B379A17-06E5-4383-805B-94F8D8E7B5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C41298A-9668-4E0B-8A79-5DAD812C60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99E26-817B-41B6-A8A4-FA7B1863B35D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2202179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3177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REID HOFFMAN </a:t>
            </a:r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en-US" dirty="0" smtClean="0"/>
              <a:t>the co-founder of LinkedIn.)</a:t>
            </a:r>
            <a:endParaRPr lang="en-US" dirty="0"/>
          </a:p>
        </p:txBody>
      </p:sp>
      <p:pic>
        <p:nvPicPr>
          <p:cNvPr id="4" name="Content Placeholder 3" descr="220px-Reid_Hoffman_in_SF_201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0966" y="1682151"/>
            <a:ext cx="4433976" cy="4563374"/>
          </a:xfrm>
        </p:spPr>
      </p:pic>
      <p:sp>
        <p:nvSpPr>
          <p:cNvPr id="5" name="TextBox 4"/>
          <p:cNvSpPr txBox="1"/>
          <p:nvPr/>
        </p:nvSpPr>
        <p:spPr>
          <a:xfrm>
            <a:off x="560717" y="1716657"/>
            <a:ext cx="500332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"Networking is about establishing relationships that create value </a:t>
            </a:r>
            <a:r>
              <a:rPr lang="en-US" sz="4800" smtClean="0"/>
              <a:t>for </a:t>
            </a:r>
            <a:r>
              <a:rPr lang="en-US" sz="4800" smtClean="0"/>
              <a:t> all </a:t>
            </a:r>
            <a:r>
              <a:rPr lang="en-US" sz="4800" dirty="0" smtClean="0"/>
              <a:t>parties involved."</a:t>
            </a:r>
            <a:endParaRPr lang="en-US" sz="4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D13FA48-292E-40D4-A866-38D945205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664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3)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MAN</a:t>
            </a:r>
            <a:r>
              <a:rPr lang="en-US" dirty="0"/>
              <a:t> (metropolitan area network)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498D334-BBD1-46C4-B66C-F9A85451B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4609"/>
            <a:ext cx="10515600" cy="1615858"/>
          </a:xfrm>
        </p:spPr>
        <p:txBody>
          <a:bodyPr/>
          <a:lstStyle/>
          <a:p>
            <a:r>
              <a:rPr lang="en-US" dirty="0"/>
              <a:t>This computer network expands throughout a city such as cable tv, landline telephone network etc.</a:t>
            </a:r>
          </a:p>
          <a:p>
            <a:r>
              <a:rPr lang="en-US" dirty="0"/>
              <a:t>It is group  of LAN networks.</a:t>
            </a:r>
          </a:p>
          <a:p>
            <a:pPr marL="0" indent="0">
              <a:buNone/>
            </a:pPr>
            <a:endParaRPr lang="x-none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051E80F-41CF-4B02-828E-EC37218D7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04" y="2630467"/>
            <a:ext cx="10246291" cy="335697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3509123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2995"/>
    </mc:Choice>
    <mc:Fallback>
      <p:transition spd="slow" advTm="2995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52DDE4-088B-4A97-B100-ED5A22F1B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159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4)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WAN</a:t>
            </a:r>
            <a:r>
              <a:rPr lang="en-US" dirty="0"/>
              <a:t>  (wide area network)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38F0652-1E7C-4150-9FA3-318C18591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4401"/>
            <a:ext cx="10515600" cy="1891430"/>
          </a:xfrm>
        </p:spPr>
        <p:txBody>
          <a:bodyPr/>
          <a:lstStyle/>
          <a:p>
            <a:r>
              <a:rPr lang="en-US" dirty="0"/>
              <a:t>WAN is used for communication b/w devices of a large geographical areas such as countries or continents by using satellites and cables systems.</a:t>
            </a:r>
          </a:p>
          <a:p>
            <a:r>
              <a:rPr lang="en-US" dirty="0"/>
              <a:t>WAN can contains multiples small networks such as LAN or MAN.</a:t>
            </a:r>
          </a:p>
          <a:p>
            <a:endParaRPr lang="x-none" dirty="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07A7564F-3E9E-409F-87B8-1E3F50B31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91" y="2818358"/>
            <a:ext cx="11586576" cy="404788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37438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42085"/>
    </mc:Choice>
    <mc:Fallback>
      <p:transition spd="slow" advTm="42085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37796"/>
          </a:xfrm>
        </p:spPr>
        <p:txBody>
          <a:bodyPr/>
          <a:lstStyle/>
          <a:p>
            <a:pPr marL="514350" indent="-514350"/>
            <a:r>
              <a:rPr lang="en-US" dirty="0" smtClean="0">
                <a:solidFill>
                  <a:srgbClr val="FF0000"/>
                </a:solidFill>
              </a:rPr>
              <a:t>HOW TO SET COMPUTER NETWORK???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Content Placeholder 6" descr="Screenshot_20220513-121309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309" y="1967706"/>
            <a:ext cx="10317193" cy="4067175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7030A0"/>
                </a:solidFill>
              </a:rPr>
              <a:t>Click on wi fi icon to connect with WAN network:</a:t>
            </a: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4" name="Content Placeholder 3" descr="WhatsApp Image 2023-06-19 at 9.48.57 PM.jpe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7645" y="1825625"/>
            <a:ext cx="9463178" cy="4351338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WhatsApp Image 2023-06-19 at 9.50.17 PM.jpe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684" y="802257"/>
            <a:ext cx="2820837" cy="5374706"/>
          </a:xfrm>
        </p:spPr>
      </p:pic>
      <p:pic>
        <p:nvPicPr>
          <p:cNvPr id="5" name="Picture 4" descr="WhatsApp Image 2023-06-19 at 9.51.14 PM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084" y="897147"/>
            <a:ext cx="2406770" cy="5348377"/>
          </a:xfrm>
          <a:prstGeom prst="rect">
            <a:avLst/>
          </a:prstGeom>
        </p:spPr>
      </p:pic>
      <p:pic>
        <p:nvPicPr>
          <p:cNvPr id="6" name="Picture 5" descr="WhatsApp Image 2023-06-19 at 9.51.56 PM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196" y="931653"/>
            <a:ext cx="2544793" cy="53397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4235" y="207035"/>
            <a:ext cx="2208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01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54416" y="207034"/>
            <a:ext cx="1457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02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49374" y="301926"/>
            <a:ext cx="1319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03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10" name="Picture 9" descr="WhatsApp Image 2023-06-19 at 9.54.01 PM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4770" y="957532"/>
            <a:ext cx="2493034" cy="529661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16860" y="336430"/>
            <a:ext cx="16476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04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2060"/>
                </a:solidFill>
              </a:rPr>
              <a:t>Connect other computers in a LAN  network through the internet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Content Placeholder 3" descr="WhatsApp Image 2023-06-19 at 9.56.43 PM.jpe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1268" y="1777042"/>
            <a:ext cx="9730595" cy="4684143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CONTROL PANEL:</a:t>
            </a:r>
            <a:endParaRPr lang="en-US" b="1" dirty="0"/>
          </a:p>
        </p:txBody>
      </p:sp>
      <p:pic>
        <p:nvPicPr>
          <p:cNvPr id="4" name="Content Placeholder 3" descr="WhatsApp Image 2023-06-19 at 9.56.51 PM.jpe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2204" y="1518249"/>
            <a:ext cx="9014604" cy="4942936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CLICK ON NETWORK SHARING :</a:t>
            </a:r>
            <a:endParaRPr lang="en-US" b="1" dirty="0"/>
          </a:p>
        </p:txBody>
      </p:sp>
      <p:pic>
        <p:nvPicPr>
          <p:cNvPr id="4" name="Content Placeholder 3" descr="WhatsApp Image 2023-06-19 at 10.10.59 PM.jpe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951" y="1825625"/>
            <a:ext cx="9307901" cy="4351338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ADVANCE SHARING SETTING:</a:t>
            </a:r>
            <a:endParaRPr lang="en-US" b="1" dirty="0"/>
          </a:p>
        </p:txBody>
      </p:sp>
      <p:pic>
        <p:nvPicPr>
          <p:cNvPr id="4" name="Content Placeholder 3" descr="WhatsApp Image 2023-06-19 at 10.11.08 PM.jpe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5072" y="1825625"/>
            <a:ext cx="6581856" cy="4351338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377" y="365125"/>
            <a:ext cx="10577423" cy="1325563"/>
          </a:xfrm>
        </p:spPr>
        <p:txBody>
          <a:bodyPr/>
          <a:lstStyle/>
          <a:p>
            <a:r>
              <a:rPr lang="en-US" b="1" dirty="0" smtClean="0"/>
              <a:t>TURN ON NETWORK DISCOVERY:</a:t>
            </a:r>
            <a:endParaRPr lang="en-US" b="1" dirty="0"/>
          </a:p>
        </p:txBody>
      </p:sp>
      <p:pic>
        <p:nvPicPr>
          <p:cNvPr id="4" name="Content Placeholder 3" descr="WhatsApp Image 2023-06-19 at 10.12.22 PM.jpe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992" y="1587260"/>
            <a:ext cx="10714007" cy="4589703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5539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COMPUTER NETWORK </a:t>
            </a:r>
            <a:endParaRPr lang="en-US" b="1" dirty="0"/>
          </a:p>
        </p:txBody>
      </p:sp>
      <p:pic>
        <p:nvPicPr>
          <p:cNvPr id="4" name="Content Placeholder 3" descr="Screenshot_20220513-121238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9788" y="1043796"/>
            <a:ext cx="8301318" cy="4330461"/>
          </a:xfrm>
        </p:spPr>
      </p:pic>
      <p:sp>
        <p:nvSpPr>
          <p:cNvPr id="5" name="TextBox 4"/>
          <p:cNvSpPr txBox="1"/>
          <p:nvPr/>
        </p:nvSpPr>
        <p:spPr>
          <a:xfrm>
            <a:off x="6314536" y="6142008"/>
            <a:ext cx="4511615" cy="370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PRESENTER :	</a:t>
            </a:r>
            <a:r>
              <a:rPr lang="en-US" dirty="0" smtClean="0"/>
              <a:t> IRFAN ALI QURESHI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SAVE CHANGES </a:t>
            </a:r>
            <a:endParaRPr lang="en-US" b="1" dirty="0"/>
          </a:p>
        </p:txBody>
      </p:sp>
      <p:pic>
        <p:nvPicPr>
          <p:cNvPr id="4" name="Content Placeholder 3" descr="WhatsApp Image 2023-06-19 at 10.12.32 PM.jpe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952" y="1526875"/>
            <a:ext cx="9014604" cy="4650088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2188"/>
          </a:xfrm>
        </p:spPr>
        <p:txBody>
          <a:bodyPr/>
          <a:lstStyle/>
          <a:p>
            <a:r>
              <a:rPr lang="en-US" b="1" dirty="0" smtClean="0"/>
              <a:t>HOW TO SHARE DATA OR RESOURCES??</a:t>
            </a:r>
            <a:endParaRPr lang="en-US" b="1" dirty="0"/>
          </a:p>
        </p:txBody>
      </p:sp>
      <p:pic>
        <p:nvPicPr>
          <p:cNvPr id="4" name="Content Placeholder 3" descr="WhatsApp Image 2023-06-19 at 10.30.26 PM.jpe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992" y="1466490"/>
            <a:ext cx="10757140" cy="4856671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CLICK ON ADVANCE SHARING OPTION:</a:t>
            </a:r>
            <a:endParaRPr lang="en-US" b="1" dirty="0"/>
          </a:p>
        </p:txBody>
      </p:sp>
      <p:pic>
        <p:nvPicPr>
          <p:cNvPr id="4" name="Content Placeholder 3" descr="WhatsApp Image 2023-06-19 at 10.31.00 PM.jpe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355" y="1518249"/>
            <a:ext cx="10748513" cy="4658714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3947"/>
          </a:xfrm>
        </p:spPr>
        <p:txBody>
          <a:bodyPr/>
          <a:lstStyle/>
          <a:p>
            <a:r>
              <a:rPr lang="en-US" b="1" dirty="0" smtClean="0"/>
              <a:t>CLICK ON SHARE THIS FOLDER:</a:t>
            </a:r>
            <a:endParaRPr lang="en-US" b="1" dirty="0"/>
          </a:p>
        </p:txBody>
      </p:sp>
      <p:pic>
        <p:nvPicPr>
          <p:cNvPr id="4" name="Content Placeholder 3" descr="WhatsApp Image 2023-06-20 at 12.15.25 AM.jpe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3464" y="1483743"/>
            <a:ext cx="10739887" cy="4693220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GIVE THE PERMENTION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4" name="Content Placeholder 3" descr="WhatsApp Image 2023-06-19 at 10.32.24 PM.jpe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1268" y="1618591"/>
            <a:ext cx="10205049" cy="4351338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091" y="365125"/>
            <a:ext cx="10801709" cy="1325563"/>
          </a:xfrm>
        </p:spPr>
        <p:txBody>
          <a:bodyPr/>
          <a:lstStyle/>
          <a:p>
            <a:r>
              <a:rPr lang="en-US" b="1" dirty="0" smtClean="0"/>
              <a:t>HOW TO ACCESS FROM OTHER INFORMATION:</a:t>
            </a:r>
            <a:endParaRPr lang="en-US" b="1" dirty="0"/>
          </a:p>
        </p:txBody>
      </p:sp>
      <p:pic>
        <p:nvPicPr>
          <p:cNvPr id="5" name="Content Placeholder 4" descr="WhatsApp Image 2023-06-19 at 10.33.04 PM.jpe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993" y="1561381"/>
            <a:ext cx="10584612" cy="4615582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234" y="365125"/>
            <a:ext cx="10689566" cy="1325563"/>
          </a:xfrm>
        </p:spPr>
        <p:txBody>
          <a:bodyPr/>
          <a:lstStyle/>
          <a:p>
            <a:r>
              <a:rPr lang="en-US" b="1" dirty="0" smtClean="0"/>
              <a:t>These are the files and folders of that computer in this computer which are shared.</a:t>
            </a:r>
            <a:endParaRPr lang="en-US" b="1" dirty="0"/>
          </a:p>
        </p:txBody>
      </p:sp>
      <p:pic>
        <p:nvPicPr>
          <p:cNvPr id="4" name="Content Placeholder 3" descr="WhatsApp Image 2023-06-19 at 10.33.46 PM.jpe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102" y="1825625"/>
            <a:ext cx="10239555" cy="4351338"/>
          </a:xfr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2060"/>
                </a:solidFill>
              </a:rPr>
              <a:t>I</a:t>
            </a:r>
            <a:r>
              <a:rPr lang="en-US" b="1" dirty="0" smtClean="0">
                <a:solidFill>
                  <a:srgbClr val="FF0000"/>
                </a:solidFill>
              </a:rPr>
              <a:t>M</a:t>
            </a:r>
            <a:r>
              <a:rPr lang="en-US" b="1" dirty="0" smtClean="0">
                <a:solidFill>
                  <a:srgbClr val="FFC000"/>
                </a:solidFill>
              </a:rPr>
              <a:t>P</a:t>
            </a:r>
            <a:r>
              <a:rPr lang="en-US" b="1" dirty="0" smtClean="0">
                <a:solidFill>
                  <a:srgbClr val="FFFF00"/>
                </a:solidFill>
              </a:rPr>
              <a:t>O</a:t>
            </a:r>
            <a:r>
              <a:rPr lang="en-US" b="1" dirty="0" smtClean="0">
                <a:solidFill>
                  <a:srgbClr val="92D050"/>
                </a:solidFill>
              </a:rPr>
              <a:t>R</a:t>
            </a:r>
            <a:r>
              <a:rPr lang="en-US" b="1" dirty="0" smtClean="0">
                <a:solidFill>
                  <a:srgbClr val="00B050"/>
                </a:solidFill>
              </a:rPr>
              <a:t>T</a:t>
            </a:r>
            <a:r>
              <a:rPr lang="en-US" b="1" dirty="0" smtClean="0">
                <a:solidFill>
                  <a:srgbClr val="00B0F0"/>
                </a:solidFill>
              </a:rPr>
              <a:t>A</a:t>
            </a:r>
            <a:r>
              <a:rPr lang="en-US" b="1" dirty="0" smtClean="0">
                <a:solidFill>
                  <a:srgbClr val="0070C0"/>
                </a:solidFill>
              </a:rPr>
              <a:t>N</a:t>
            </a:r>
            <a:r>
              <a:rPr lang="en-US" b="1" dirty="0" smtClean="0">
                <a:solidFill>
                  <a:srgbClr val="7030A0"/>
                </a:solidFill>
              </a:rPr>
              <a:t>T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rgbClr val="C00000"/>
                </a:solidFill>
              </a:rPr>
              <a:t>P</a:t>
            </a:r>
            <a:r>
              <a:rPr lang="en-US" b="1" dirty="0" smtClean="0">
                <a:solidFill>
                  <a:srgbClr val="FF0000"/>
                </a:solidFill>
              </a:rPr>
              <a:t>OIN</a:t>
            </a:r>
            <a:r>
              <a:rPr lang="en-US" b="1" dirty="0" smtClean="0"/>
              <a:t>T</a:t>
            </a:r>
            <a:r>
              <a:rPr lang="en-US" b="1" dirty="0" smtClean="0">
                <a:solidFill>
                  <a:srgbClr val="C00000"/>
                </a:solidFill>
              </a:rPr>
              <a:t>S</a:t>
            </a:r>
            <a:r>
              <a:rPr lang="en-US" b="1" dirty="0" smtClean="0"/>
              <a:t> :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1936" y="1782493"/>
            <a:ext cx="10515600" cy="4351338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 smtClean="0"/>
              <a:t>We can access shared  computer by its name and IP address BECAUSE computers are connected through internet.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Font typeface="Wingdings" pitchFamily="2" charset="2"/>
              <a:buChar char="q"/>
            </a:pPr>
            <a:r>
              <a:rPr lang="en-US" dirty="0" smtClean="0"/>
              <a:t>It is necessary that all the computers must be on same router. 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ANOTHER  WAY TO FIND NETWORK:</a:t>
            </a:r>
            <a:endParaRPr lang="en-US" b="1" dirty="0"/>
          </a:p>
        </p:txBody>
      </p:sp>
      <p:pic>
        <p:nvPicPr>
          <p:cNvPr id="4" name="Content Placeholder 3" descr="Screenshot 2023-06-20 12233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939" y="1825625"/>
            <a:ext cx="10092905" cy="4351338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69B569A-6146-4CB2-BF77-CEB9993C8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07" y="0"/>
            <a:ext cx="10965493" cy="134028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Disadvantages of </a:t>
            </a:r>
            <a:r>
              <a:rPr lang="en-US" dirty="0">
                <a:solidFill>
                  <a:srgbClr val="FF0000"/>
                </a:solidFill>
              </a:rPr>
              <a:t>NETWORKING: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In </a:t>
            </a:r>
            <a:r>
              <a:rPr lang="en-US" sz="2700" dirty="0"/>
              <a:t>my point there are two major disadvantages of networking.</a:t>
            </a:r>
            <a:endParaRPr lang="x-none" sz="2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7420E62-066D-4F16-9876-F52FF3D46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285"/>
            <a:ext cx="10515600" cy="100208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1)</a:t>
            </a:r>
            <a:r>
              <a:rPr lang="en-US" dirty="0"/>
              <a:t>Networking provide a link to the hacker to hack data..</a:t>
            </a:r>
          </a:p>
          <a:p>
            <a:endParaRPr lang="x-none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86B552C-19F1-4FF9-90AD-926EDD022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31" y="2100054"/>
            <a:ext cx="10018151" cy="430074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503656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755"/>
    </mc:Choice>
    <mc:Fallback>
      <p:transition spd="slow" advTm="75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000" b="1" dirty="0" smtClean="0">
                <a:solidFill>
                  <a:srgbClr val="FF0000"/>
                </a:solidFill>
              </a:rPr>
              <a:t>WELL</a:t>
            </a:r>
            <a:r>
              <a:rPr lang="en-US" sz="6000" b="1" dirty="0" smtClean="0">
                <a:solidFill>
                  <a:srgbClr val="00B050"/>
                </a:solidFill>
              </a:rPr>
              <a:t>COME: </a:t>
            </a:r>
            <a:endParaRPr lang="en-US" sz="6000" b="1" dirty="0">
              <a:solidFill>
                <a:srgbClr val="00B050"/>
              </a:solidFill>
            </a:endParaRPr>
          </a:p>
        </p:txBody>
      </p:sp>
      <p:pic>
        <p:nvPicPr>
          <p:cNvPr id="8" name="Content Placeholder 7" descr="web-design-3411373_1280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1221" y="1825625"/>
            <a:ext cx="6529558" cy="4351338"/>
          </a:xfr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6CB2D84-82DF-4620-AEEE-21FC8A162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576" y="164708"/>
            <a:ext cx="10515600" cy="14605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2)</a:t>
            </a:r>
            <a:r>
              <a:rPr lang="en-US" sz="3200" dirty="0"/>
              <a:t> The human spend lot of time on computers because of networking so they </a:t>
            </a:r>
            <a:r>
              <a:rPr lang="en-US" sz="3200" dirty="0" smtClean="0"/>
              <a:t>waste  </a:t>
            </a:r>
            <a:r>
              <a:rPr lang="en-US" sz="3200" dirty="0"/>
              <a:t>their </a:t>
            </a:r>
            <a:r>
              <a:rPr lang="en-US" sz="3200" dirty="0">
                <a:solidFill>
                  <a:schemeClr val="accent1"/>
                </a:solidFill>
              </a:rPr>
              <a:t>time</a:t>
            </a:r>
            <a:r>
              <a:rPr lang="en-US" sz="3200" dirty="0"/>
              <a:t>  in extra activities  and </a:t>
            </a:r>
            <a:r>
              <a:rPr lang="en-US" sz="3200" dirty="0">
                <a:solidFill>
                  <a:schemeClr val="accent1"/>
                </a:solidFill>
              </a:rPr>
              <a:t>health</a:t>
            </a:r>
            <a:r>
              <a:rPr lang="en-US" sz="3200" dirty="0"/>
              <a:t>…</a:t>
            </a:r>
            <a:endParaRPr lang="x-none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8A5C7965-C21E-44E6-B42E-7F3A19E6D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70" y="1625208"/>
            <a:ext cx="10108503" cy="4963481"/>
          </a:xfrm>
        </p:spPr>
      </p:pic>
    </p:spTree>
    <p:extLst>
      <p:ext uri="{BB962C8B-B14F-4D97-AF65-F5344CB8AC3E}">
        <p14:creationId xmlns="" xmlns:p14="http://schemas.microsoft.com/office/powerpoint/2010/main" val="392096385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1586"/>
    </mc:Choice>
    <mc:Fallback>
      <p:transition spd="slow" advTm="1586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="" xmlns:a16="http://schemas.microsoft.com/office/drawing/2014/main" id="{1C852E0F-1D5E-424D-9BCA-CC2ED094571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596" y="413359"/>
            <a:ext cx="8442543" cy="174111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5" name="Content Placeholder 14">
            <a:extLst>
              <a:ext uri="{FF2B5EF4-FFF2-40B4-BE49-F238E27FC236}">
                <a16:creationId xmlns="" xmlns:a16="http://schemas.microsoft.com/office/drawing/2014/main" id="{2177D38C-EBF5-44B7-9022-8840B482BB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863" y="2668043"/>
            <a:ext cx="8780745" cy="3508919"/>
          </a:xfrm>
        </p:spPr>
      </p:pic>
    </p:spTree>
    <p:extLst>
      <p:ext uri="{BB962C8B-B14F-4D97-AF65-F5344CB8AC3E}">
        <p14:creationId xmlns="" xmlns:p14="http://schemas.microsoft.com/office/powerpoint/2010/main" val="414184731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339"/>
    </mc:Choice>
    <mc:Fallback>
      <p:transition spd="slow" advTm="33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AD06771-DC48-47A3-B556-643006898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619" y="150313"/>
            <a:ext cx="10815181" cy="101425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What </a:t>
            </a:r>
            <a:r>
              <a:rPr lang="en-US" dirty="0" smtClean="0">
                <a:solidFill>
                  <a:schemeClr val="accent1"/>
                </a:solidFill>
              </a:rPr>
              <a:t>will  we learn in this presentation </a:t>
            </a:r>
            <a:r>
              <a:rPr lang="en-US" dirty="0" smtClean="0">
                <a:solidFill>
                  <a:srgbClr val="FF0000"/>
                </a:solidFill>
              </a:rPr>
              <a:t>?</a:t>
            </a:r>
            <a:endParaRPr lang="x-non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95319D5-B837-4F73-A3A2-4F1D80F64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045" y="1397479"/>
            <a:ext cx="11077755" cy="477948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N</a:t>
            </a:r>
            <a:r>
              <a:rPr lang="en-US" dirty="0" smtClean="0"/>
              <a:t>etworking </a:t>
            </a:r>
            <a:r>
              <a:rPr lang="en-US" dirty="0"/>
              <a:t>definition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92D050"/>
                </a:solidFill>
              </a:rPr>
              <a:t>U</a:t>
            </a:r>
            <a:r>
              <a:rPr lang="en-US" dirty="0"/>
              <a:t>se of </a:t>
            </a:r>
            <a:r>
              <a:rPr lang="en-US" dirty="0" smtClean="0"/>
              <a:t>networking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FFC000"/>
                </a:solidFill>
              </a:rPr>
              <a:t>N</a:t>
            </a:r>
            <a:r>
              <a:rPr lang="en-US" dirty="0" smtClean="0"/>
              <a:t>etworking types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0070C0"/>
                </a:solidFill>
              </a:rPr>
              <a:t>H</a:t>
            </a:r>
            <a:r>
              <a:rPr lang="en-US" dirty="0" smtClean="0"/>
              <a:t>ow to set a</a:t>
            </a:r>
          </a:p>
          <a:p>
            <a:pPr marL="514350" indent="-514350">
              <a:buNone/>
            </a:pPr>
            <a:r>
              <a:rPr lang="en-US" dirty="0" smtClean="0"/>
              <a:t>  computer network</a:t>
            </a:r>
          </a:p>
          <a:p>
            <a:pPr marL="514350" indent="-514350">
              <a:buNone/>
            </a:pPr>
            <a:r>
              <a:rPr lang="en-US" dirty="0" smtClean="0"/>
              <a:t>5.  </a:t>
            </a:r>
            <a:r>
              <a:rPr lang="en-US" dirty="0" smtClean="0">
                <a:solidFill>
                  <a:srgbClr val="FF0000"/>
                </a:solidFill>
              </a:rPr>
              <a:t>H</a:t>
            </a:r>
            <a:r>
              <a:rPr lang="en-US" dirty="0" smtClean="0"/>
              <a:t>ow share data </a:t>
            </a:r>
          </a:p>
          <a:p>
            <a:pPr marL="514350" indent="-514350">
              <a:buNone/>
            </a:pPr>
            <a:r>
              <a:rPr lang="en-US" dirty="0" smtClean="0"/>
              <a:t>through LAN networking</a:t>
            </a:r>
            <a:endParaRPr lang="en-US" dirty="0"/>
          </a:p>
          <a:p>
            <a:endParaRPr lang="en-US" dirty="0"/>
          </a:p>
          <a:p>
            <a:pPr>
              <a:buNone/>
            </a:pPr>
            <a:endParaRPr lang="en-US" dirty="0"/>
          </a:p>
          <a:p>
            <a:endParaRPr lang="x-none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0237988-F003-4378-B60F-272B3E301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848" y="1449434"/>
            <a:ext cx="6789107" cy="458811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263841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8951"/>
    </mc:Choice>
    <mc:Fallback>
      <p:transition spd="slow" advTm="8951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A036369-666C-4370-AA15-2A5D431FC2B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722" y="365126"/>
            <a:ext cx="9926877" cy="64322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is </a:t>
            </a:r>
            <a:r>
              <a:rPr lang="en-US" dirty="0" smtClean="0">
                <a:solidFill>
                  <a:srgbClr val="FF0000"/>
                </a:solidFill>
              </a:rPr>
              <a:t>networking?</a:t>
            </a:r>
            <a:endParaRPr lang="x-non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73B7634-9761-45E4-BDB1-21AC51719B6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0832" y="1252603"/>
            <a:ext cx="10114767" cy="4924359"/>
          </a:xfrm>
        </p:spPr>
        <p:txBody>
          <a:bodyPr/>
          <a:lstStyle/>
          <a:p>
            <a:r>
              <a:rPr lang="en-US" dirty="0"/>
              <a:t>It is a system in which </a:t>
            </a:r>
            <a:r>
              <a:rPr lang="en-US" dirty="0" smtClean="0"/>
              <a:t>two or more than two computer </a:t>
            </a:r>
            <a:r>
              <a:rPr lang="en-US" dirty="0"/>
              <a:t>are connected to each other to share </a:t>
            </a:r>
            <a:r>
              <a:rPr lang="en-US" dirty="0">
                <a:solidFill>
                  <a:schemeClr val="accent1"/>
                </a:solidFill>
              </a:rPr>
              <a:t>INFORMATION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RESOURCES</a:t>
            </a:r>
            <a:r>
              <a:rPr lang="en-US" dirty="0"/>
              <a:t> by either </a:t>
            </a:r>
            <a:r>
              <a:rPr lang="en-US" dirty="0">
                <a:solidFill>
                  <a:srgbClr val="00B050"/>
                </a:solidFill>
              </a:rPr>
              <a:t>WIRED</a:t>
            </a:r>
            <a:r>
              <a:rPr lang="en-US" dirty="0"/>
              <a:t> and </a:t>
            </a:r>
            <a:r>
              <a:rPr lang="en-US" dirty="0">
                <a:solidFill>
                  <a:srgbClr val="00B050"/>
                </a:solidFill>
              </a:rPr>
              <a:t>WIRELESS</a:t>
            </a:r>
            <a:r>
              <a:rPr lang="en-US" dirty="0"/>
              <a:t> media system.</a:t>
            </a:r>
            <a:endParaRPr lang="x-none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6E454D6-B2BD-4E10-BED8-B3738EB42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45" y="3429000"/>
            <a:ext cx="4371582" cy="24206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3D12FC5-AECA-48DE-A509-D20A69BD7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145" y="3256768"/>
            <a:ext cx="5736921" cy="281835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4137729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4334"/>
    </mc:Choice>
    <mc:Fallback>
      <p:transition spd="slow" advTm="4334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30FA512-D20D-4698-A519-5CE6ABB9A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USE OF NETWORKING:</a:t>
            </a:r>
            <a:r>
              <a:rPr lang="en-US" dirty="0">
                <a:solidFill>
                  <a:schemeClr val="accent1"/>
                </a:solidFill>
              </a:rPr>
              <a:t/>
            </a:r>
            <a:br>
              <a:rPr lang="en-US" dirty="0">
                <a:solidFill>
                  <a:schemeClr val="accent1"/>
                </a:solidFill>
              </a:rPr>
            </a:br>
            <a:endParaRPr lang="x-none" dirty="0">
              <a:solidFill>
                <a:schemeClr val="accent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4B22CEA-7E06-41EE-A606-6E3B06D73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7135"/>
            <a:ext cx="10515600" cy="2124054"/>
          </a:xfrm>
        </p:spPr>
        <p:txBody>
          <a:bodyPr/>
          <a:lstStyle/>
          <a:p>
            <a:r>
              <a:rPr lang="en-US" dirty="0"/>
              <a:t>We use various technologies in our daily life such as email, instant messaging, online chat voice  and video telephone calls , sending money ,browsing and shopping online.</a:t>
            </a:r>
          </a:p>
          <a:p>
            <a:r>
              <a:rPr lang="en-US" dirty="0"/>
              <a:t>These all our activities are possible due to networking.</a:t>
            </a:r>
          </a:p>
          <a:p>
            <a:endParaRPr lang="x-none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679DE9A-9DF8-4F90-A899-AF69508EE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56" y="2805830"/>
            <a:ext cx="10364244" cy="349476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3209232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2081"/>
    </mc:Choice>
    <mc:Fallback>
      <p:transition spd="slow" advTm="2081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1B8A03-935D-45DF-A6B6-2ADE4D3BE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  TYPES OF NETWORKING?</a:t>
            </a:r>
            <a:endParaRPr lang="x-non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B1778D3-1AF2-4117-9A88-EEB5C56A1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Following are the well known types of Network.</a:t>
            </a:r>
          </a:p>
          <a:p>
            <a:endParaRPr lang="x-none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8636E67-D375-4F54-BA07-711B06BC0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93902" y="-687655"/>
            <a:ext cx="4236352" cy="1077238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2352587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1712"/>
    </mc:Choice>
    <mc:Fallback>
      <p:transition spd="slow" advTm="1712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BBCE9F-44BE-49AB-9207-467AC843B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1)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PAN</a:t>
            </a:r>
            <a:r>
              <a:rPr lang="en-US" dirty="0"/>
              <a:t>  (personal area network)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5A50C35-9119-4D94-8381-425180565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 smallest network which is very personal to a user.</a:t>
            </a:r>
          </a:p>
          <a:p>
            <a:r>
              <a:rPr lang="en-US" dirty="0"/>
              <a:t>Range 10 meters</a:t>
            </a:r>
          </a:p>
          <a:p>
            <a:r>
              <a:rPr lang="en-US" dirty="0">
                <a:solidFill>
                  <a:schemeClr val="accent2"/>
                </a:solidFill>
              </a:rPr>
              <a:t>Examples:</a:t>
            </a:r>
            <a:r>
              <a:rPr lang="en-US" dirty="0"/>
              <a:t>  keyboard ,mouse ,printer , scanner, Bluetooth ,zapya and tv remotes….</a:t>
            </a:r>
            <a:endParaRPr lang="x-none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415CF46-A479-4CAC-ACEE-78223A985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564" y="3429000"/>
            <a:ext cx="6438378" cy="32724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624499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1127"/>
    </mc:Choice>
    <mc:Fallback>
      <p:transition spd="slow" advTm="1127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C942D11-E6EB-4C89-9945-47684A8B2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159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2)</a:t>
            </a:r>
            <a:r>
              <a:rPr lang="en-US" dirty="0"/>
              <a:t> </a:t>
            </a:r>
            <a:r>
              <a:rPr lang="en-US" sz="4000" dirty="0">
                <a:solidFill>
                  <a:schemeClr val="accent1"/>
                </a:solidFill>
              </a:rPr>
              <a:t>LAN</a:t>
            </a:r>
            <a:r>
              <a:rPr lang="en-US" dirty="0"/>
              <a:t>  (local area network)  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15B52F5-88DD-4433-A4C9-D294A2BAA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1978" y="951979"/>
            <a:ext cx="10401822" cy="2477021"/>
          </a:xfrm>
        </p:spPr>
        <p:txBody>
          <a:bodyPr/>
          <a:lstStyle/>
          <a:p>
            <a:r>
              <a:rPr lang="en-US" dirty="0"/>
              <a:t>In LAN computer network computer are </a:t>
            </a:r>
            <a:r>
              <a:rPr lang="en-US" dirty="0" err="1"/>
              <a:t>spinned</a:t>
            </a:r>
            <a:r>
              <a:rPr lang="en-US" dirty="0"/>
              <a:t> inside a building and operated under single administrative system</a:t>
            </a:r>
          </a:p>
          <a:p>
            <a:r>
              <a:rPr lang="en-US" dirty="0"/>
              <a:t>It is used in organization ,offices ,schools ,colleges and universities.</a:t>
            </a:r>
          </a:p>
          <a:p>
            <a:r>
              <a:rPr lang="en-US" dirty="0"/>
              <a:t>Wired and wireless or both</a:t>
            </a:r>
          </a:p>
          <a:p>
            <a:r>
              <a:rPr lang="en-US" dirty="0">
                <a:solidFill>
                  <a:schemeClr val="accent2"/>
                </a:solidFill>
              </a:rPr>
              <a:t>For example : </a:t>
            </a:r>
            <a:r>
              <a:rPr lang="en-US" dirty="0"/>
              <a:t>WIFI and  intranet etc.</a:t>
            </a:r>
          </a:p>
          <a:p>
            <a:endParaRPr lang="x-none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0D8B15E-0016-434A-AAE5-8B988C83D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785421" y="1389909"/>
            <a:ext cx="3706750" cy="676405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2579932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4086"/>
    </mc:Choice>
    <mc:Fallback>
      <p:transition spd="slow" advTm="4086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</TotalTime>
  <Words>495</Words>
  <Application>Microsoft Office PowerPoint</Application>
  <PresentationFormat>Custom</PresentationFormat>
  <Paragraphs>63</Paragraphs>
  <Slides>31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  <vt:variant>
        <vt:lpstr>Custom Shows</vt:lpstr>
      </vt:variant>
      <vt:variant>
        <vt:i4>1</vt:i4>
      </vt:variant>
    </vt:vector>
  </HeadingPairs>
  <TitlesOfParts>
    <vt:vector size="33" baseType="lpstr">
      <vt:lpstr>Office Theme</vt:lpstr>
      <vt:lpstr>REID HOFFMAN (the co-founder of LinkedIn.)</vt:lpstr>
      <vt:lpstr>COMPUTER NETWORK </vt:lpstr>
      <vt:lpstr>WELLCOME: </vt:lpstr>
      <vt:lpstr>What will  we learn in this presentation ?</vt:lpstr>
      <vt:lpstr>What is networking?</vt:lpstr>
      <vt:lpstr>USE OF NETWORKING: </vt:lpstr>
      <vt:lpstr>  TYPES OF NETWORKING?</vt:lpstr>
      <vt:lpstr>1) PAN  (personal area network)</vt:lpstr>
      <vt:lpstr>2) LAN  (local area network)  </vt:lpstr>
      <vt:lpstr>3) MAN (metropolitan area network)</vt:lpstr>
      <vt:lpstr>4) WAN  (wide area network)</vt:lpstr>
      <vt:lpstr>HOW TO SET COMPUTER NETWORK???</vt:lpstr>
      <vt:lpstr>Click on wi fi icon to connect with WAN network:</vt:lpstr>
      <vt:lpstr>Slide 14</vt:lpstr>
      <vt:lpstr>Connect other computers in a LAN  network through the internet.</vt:lpstr>
      <vt:lpstr>CONTROL PANEL:</vt:lpstr>
      <vt:lpstr>CLICK ON NETWORK SHARING :</vt:lpstr>
      <vt:lpstr>ADVANCE SHARING SETTING:</vt:lpstr>
      <vt:lpstr>TURN ON NETWORK DISCOVERY:</vt:lpstr>
      <vt:lpstr>SAVE CHANGES </vt:lpstr>
      <vt:lpstr>HOW TO SHARE DATA OR RESOURCES??</vt:lpstr>
      <vt:lpstr>CLICK ON ADVANCE SHARING OPTION:</vt:lpstr>
      <vt:lpstr>CLICK ON SHARE THIS FOLDER:</vt:lpstr>
      <vt:lpstr>GIVE THE PERMENTION:</vt:lpstr>
      <vt:lpstr>HOW TO ACCESS FROM OTHER INFORMATION:</vt:lpstr>
      <vt:lpstr>These are the files and folders of that computer in this computer which are shared.</vt:lpstr>
      <vt:lpstr>IMPORTANT POINTS :</vt:lpstr>
      <vt:lpstr>ANOTHER  WAY TO FIND NETWORK:</vt:lpstr>
      <vt:lpstr>Disadvantages of NETWORKING: In my point there are two major disadvantages of networking.</vt:lpstr>
      <vt:lpstr>2) The human spend lot of time on computers because of networking so they waste  their time  in extra activities  and health…</vt:lpstr>
      <vt:lpstr>Slide 31</vt:lpstr>
      <vt:lpstr>Custom Show 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NETWORK</dc:title>
  <dc:creator>Irfan</dc:creator>
  <cp:lastModifiedBy>City Computer</cp:lastModifiedBy>
  <cp:revision>84</cp:revision>
  <dcterms:created xsi:type="dcterms:W3CDTF">2022-05-12T23:34:32Z</dcterms:created>
  <dcterms:modified xsi:type="dcterms:W3CDTF">2023-06-20T23:18:07Z</dcterms:modified>
</cp:coreProperties>
</file>